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403F4-E492-49B6-A709-326FA575B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977178-E5A5-49AD-B0C8-86DA7AC613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DBD2F-932B-41E8-8638-F7CF5731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FC813-DB18-4F97-9FFD-763ABCBD2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E131B-EE34-4107-904D-4951B9EA6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4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DCE7B-5044-4DDE-B094-5FDB56AF3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1D9B9B-D1E9-4F16-A888-7ADE1AB731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8A5C5-DC3D-4039-800B-E1CDCC571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9A9BD-4318-406D-8181-D042F4983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EE2DB-678D-4511-AFB9-EDBAFB1DE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67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C30DEE-B9B7-40A1-AC95-2A4E1689F1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9E2562-9C97-4D95-9E0C-9FA6794F53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2E43E-3A72-4270-9B10-121DEC773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25262-D4D0-4C71-9CA9-7B47C0AA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69415-E3A0-4D3A-97DA-B41FD5942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7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F328A-7A48-4BA3-BB9F-DC45369C3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D46EFA-9E2D-452C-84C2-9476DC8FE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3A386E-3FFD-41FC-8835-C581C8600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E487A-0C53-46AE-9420-BAA03FA99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83196-3383-4C16-BD7E-975AB7EBE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434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82778-5ABB-4183-9B1C-A049D6D7E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8BDEBA-ECE6-4570-ABB9-98F7EB29EF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8F91D-AA92-4AA6-AF87-8806E2EAE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8AFE8-5851-4DFB-A5B9-C2B74D288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F3D60-1758-4330-8FE8-8FAFC690E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74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3F70F-0DDC-452B-8421-68708E49E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0F9DE-A760-4F70-9C31-584640DF7C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5ED14C-1E8E-465C-BF12-017C708A1E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55A624-FF9B-429D-ACCD-CC8E3F5D6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EE89E-0587-47C8-8319-60ED8FF73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E6F476-868A-4010-9E39-E59B9986B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888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EF4B4-1041-4422-969D-D44EE0711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1AC28-DF86-421C-A336-A0E0BF9776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85DB29-8505-4CB0-BF4E-2EA0C3FFF0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56015E-A7F8-43F8-A020-B979FC1060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01EC8A-F932-4946-A452-6210FE5BF6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37DF22-A871-4B15-905E-6FB5C9CC0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46499B-D91B-47B9-A44F-DB6EBC8B3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22CAD5-FEBE-48DA-B4E4-722A95A64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22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9F451-1AB7-47D7-AF47-AEC2C8553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E4323C-9FD4-48A0-871B-A93141285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C5E53B-EB0B-4DCE-8D0D-AAD1D7FD2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9F64C5-B3CE-458E-9234-37B12D2EE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16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C742FE-5B10-464D-A4E1-9B6639013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5CC166-39D4-4EEB-ABD8-8D48D5AB4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0E6186-F62D-4F71-B793-E7B108294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94356-3A3C-4662-B939-CE3F8C2AC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EDDA9-E4BC-4D61-882F-58F8D33BD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AC3E3-5273-472C-9339-E1AD2AC00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424611-46DE-4BC8-B97C-D428D40B6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38B7F6-6000-4A2A-B326-042FC3183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508892-DBB0-417C-9C17-ACFFEF855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13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348FC-7E89-4217-AE83-BFC39955B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293485-A23A-405F-A3C1-8341ED6402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E52029-3659-4D14-8F1D-93C07123C4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D34ECE-D42D-41B6-8CE5-40DDD29D2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8070AE-B290-4119-A60C-C8FE84408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5DE359-EFFB-4FD5-99A9-E0F0992D7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7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4B5780-972B-460F-9F6F-B8A2702A9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312E2B-BBE3-4FC4-90B2-5D9EA094E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9F083-770E-4F9B-9C67-EB1405C53F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0CE5F-F1E9-447D-9E53-3EA53531503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C1282-D5BE-4648-B317-1C206B8640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DB399-9AAA-4EA0-8B68-298945928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1C2FB-D329-4AFC-B9AC-0C177063B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asyamooz.ir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asyamooz.ir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asyamooz.i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DB5B386-A33E-480C-87FE-B43FC5591614}"/>
              </a:ext>
            </a:extLst>
          </p:cNvPr>
          <p:cNvSpPr txBox="1"/>
          <p:nvPr/>
        </p:nvSpPr>
        <p:spPr>
          <a:xfrm>
            <a:off x="612547" y="348296"/>
            <a:ext cx="1090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>
                <a:cs typeface="B Titr" panose="00000700000000000000" pitchFamily="2" charset="-78"/>
              </a:rPr>
              <a:t>توجه: این اثر فقط متعلق به گروه آموزشی </a:t>
            </a:r>
            <a:r>
              <a:rPr lang="fa-IR" sz="3600" u="sng" dirty="0">
                <a:solidFill>
                  <a:srgbClr val="FF0000"/>
                </a:solidFill>
                <a:cs typeface="B Titr" panose="00000700000000000000" pitchFamily="2" charset="-78"/>
              </a:rPr>
              <a:t>ایزی آموز </a:t>
            </a:r>
            <a:r>
              <a:rPr lang="fa-IR" sz="3600" dirty="0">
                <a:cs typeface="B Titr" panose="00000700000000000000" pitchFamily="2" charset="-78"/>
              </a:rPr>
              <a:t>می‌باشد</a:t>
            </a:r>
            <a:endParaRPr lang="en-US" sz="3600" dirty="0">
              <a:cs typeface="B Titr" panose="000007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ED9226-B775-4BED-A9B3-0482AD6188BF}"/>
              </a:ext>
            </a:extLst>
          </p:cNvPr>
          <p:cNvSpPr/>
          <p:nvPr/>
        </p:nvSpPr>
        <p:spPr>
          <a:xfrm>
            <a:off x="255377" y="1859340"/>
            <a:ext cx="1207826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a-IR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cs typeface="B Nazanin" panose="00000400000000000000" pitchFamily="2" charset="-78"/>
              </a:rPr>
              <a:t>هرگونه کپی برداری از این اثر به صورت کلی یا جزئی و یا انتشار آن از نظر شرعی حرام و 100% پیگرد قانونی دارد</a:t>
            </a:r>
            <a:endParaRPr lang="en-US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86DF3E-9467-47E4-8F51-8CF098EEFA08}"/>
              </a:ext>
            </a:extLst>
          </p:cNvPr>
          <p:cNvSpPr/>
          <p:nvPr/>
        </p:nvSpPr>
        <p:spPr>
          <a:xfrm>
            <a:off x="0" y="3827068"/>
            <a:ext cx="5867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a-IR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روابط عمومی ایزی آموز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4D4844-1921-4362-9AF3-2C14E2231EBA}"/>
              </a:ext>
            </a:extLst>
          </p:cNvPr>
          <p:cNvSpPr txBox="1"/>
          <p:nvPr/>
        </p:nvSpPr>
        <p:spPr>
          <a:xfrm>
            <a:off x="1066800" y="5575488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www.EasyAmooz.ir</a:t>
            </a:r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28722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>
            <a:extLst>
              <a:ext uri="{FF2B5EF4-FFF2-40B4-BE49-F238E27FC236}">
                <a16:creationId xmlns:a16="http://schemas.microsoft.com/office/drawing/2014/main" id="{88EA95F2-2C3C-4C74-A330-2D65B07BB52E}"/>
              </a:ext>
            </a:extLst>
          </p:cNvPr>
          <p:cNvSpPr txBox="1"/>
          <p:nvPr/>
        </p:nvSpPr>
        <p:spPr>
          <a:xfrm>
            <a:off x="1960242" y="197527"/>
            <a:ext cx="7921735" cy="9971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a-IR" sz="3200" b="1" dirty="0">
              <a:cs typeface="B Nazanin" panose="00000400000000000000" pitchFamily="2" charset="-78"/>
            </a:endParaRPr>
          </a:p>
          <a:p>
            <a:pPr algn="ctr"/>
            <a:endParaRPr lang="fa-IR" sz="3200" b="1" dirty="0">
              <a:cs typeface="B Nazanin" panose="00000400000000000000" pitchFamily="2" charset="-78"/>
            </a:endParaRPr>
          </a:p>
          <a:p>
            <a:pPr algn="ctr"/>
            <a:br>
              <a:rPr lang="fa-IR" sz="3200" b="1" dirty="0">
                <a:cs typeface="B Nazanin" panose="00000400000000000000" pitchFamily="2" charset="-78"/>
              </a:rPr>
            </a:br>
            <a:r>
              <a:rPr lang="fa-IR" sz="3200" b="1" dirty="0">
                <a:cs typeface="B Nazanin" panose="00000400000000000000" pitchFamily="2" charset="-78"/>
              </a:rPr>
              <a:t>عنوان موضوع</a:t>
            </a:r>
            <a:endParaRPr lang="en-US" sz="3200" b="1" dirty="0">
              <a:cs typeface="B Nazanin" panose="00000400000000000000" pitchFamily="2" charset="-78"/>
            </a:endParaRPr>
          </a:p>
          <a:p>
            <a:pPr algn="ctr"/>
            <a:r>
              <a:rPr lang="fa-IR" sz="3200" b="1" dirty="0">
                <a:cs typeface="B Nazanin" panose="00000400000000000000" pitchFamily="2" charset="-78"/>
              </a:rPr>
              <a:t>.............</a:t>
            </a:r>
            <a:br>
              <a:rPr lang="fa-IR" sz="3200" b="1" dirty="0">
                <a:cs typeface="B Nazanin" panose="00000400000000000000" pitchFamily="2" charset="-78"/>
              </a:rPr>
            </a:br>
            <a:r>
              <a:rPr lang="fa-IR" sz="3200" b="1" dirty="0">
                <a:cs typeface="B Nazanin" panose="00000400000000000000" pitchFamily="2" charset="-78"/>
              </a:rPr>
              <a:t>مدرس</a:t>
            </a:r>
            <a:br>
              <a:rPr lang="fa-IR" sz="3200" b="1" dirty="0">
                <a:cs typeface="B Nazanin" panose="00000400000000000000" pitchFamily="2" charset="-78"/>
              </a:rPr>
            </a:br>
            <a:r>
              <a:rPr lang="fa-IR" sz="3200" dirty="0">
                <a:cs typeface="B Nazanin" panose="00000400000000000000" pitchFamily="2" charset="-78"/>
              </a:rPr>
              <a:t>.................</a:t>
            </a:r>
            <a:br>
              <a:rPr lang="fa-IR" sz="3200" dirty="0">
                <a:cs typeface="B Nazanin" panose="00000400000000000000" pitchFamily="2" charset="-78"/>
              </a:rPr>
            </a:br>
            <a:r>
              <a:rPr lang="fa-IR" sz="3200" dirty="0">
                <a:cs typeface="B Nazanin" panose="00000400000000000000" pitchFamily="2" charset="-78"/>
              </a:rPr>
              <a:t>کارشناسی ...... مکانیک </a:t>
            </a:r>
          </a:p>
          <a:p>
            <a:pPr algn="ctr"/>
            <a:endParaRPr lang="fa-IR" sz="3200" b="1" dirty="0">
              <a:cs typeface="B Nazanin" panose="00000400000000000000" pitchFamily="2" charset="-78"/>
            </a:endParaRPr>
          </a:p>
          <a:p>
            <a:pPr algn="ctr" rtl="1"/>
            <a:r>
              <a:rPr lang="fa-IR" sz="3200" b="1" dirty="0">
                <a:solidFill>
                  <a:srgbClr val="FF0000"/>
                </a:solidFill>
                <a:cs typeface="B Nazanin" panose="00000400000000000000" pitchFamily="2" charset="-78"/>
              </a:rPr>
              <a:t>سایر آموزش‌های تخصصی و دیگر نرم افزارها</a:t>
            </a:r>
          </a:p>
          <a:p>
            <a:pPr algn="ctr" rtl="1"/>
            <a:endParaRPr lang="en-US" sz="3200" b="1" dirty="0">
              <a:cs typeface="B Nazanin" panose="00000400000000000000" pitchFamily="2" charset="-78"/>
            </a:endParaRPr>
          </a:p>
          <a:p>
            <a:pPr algn="ctr"/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www.EasyAmooz.ir</a:t>
            </a:r>
            <a:r>
              <a:rPr lang="fa-IR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fa-IR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a-IR" sz="5400" b="1" dirty="0">
                <a:cs typeface="B Nazanin" panose="00000400000000000000" pitchFamily="2" charset="-78"/>
              </a:rPr>
              <a:t> </a:t>
            </a:r>
          </a:p>
          <a:p>
            <a:pPr algn="ctr"/>
            <a:endParaRPr lang="en-US" sz="3200" b="1" u="sng" dirty="0">
              <a:cs typeface="B Nazanin" panose="00000400000000000000" pitchFamily="2" charset="-78"/>
            </a:endParaRPr>
          </a:p>
          <a:p>
            <a:pPr algn="ctr"/>
            <a:endParaRPr lang="en-US" sz="3200" b="1" u="sng" dirty="0">
              <a:cs typeface="B Nazanin" panose="00000400000000000000" pitchFamily="2" charset="-78"/>
            </a:endParaRPr>
          </a:p>
          <a:p>
            <a:pPr algn="ctr"/>
            <a:endParaRPr lang="en-US" sz="3200" b="1" u="sng" dirty="0">
              <a:cs typeface="B Nazanin" panose="00000400000000000000" pitchFamily="2" charset="-78"/>
            </a:endParaRPr>
          </a:p>
          <a:p>
            <a:pPr algn="ctr"/>
            <a:endParaRPr lang="en-US" sz="3200" b="1" u="sng" dirty="0">
              <a:cs typeface="B Nazanin" panose="00000400000000000000" pitchFamily="2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4883B6-3386-47E8-8B3C-24A3D94314E0}"/>
              </a:ext>
            </a:extLst>
          </p:cNvPr>
          <p:cNvSpPr/>
          <p:nvPr/>
        </p:nvSpPr>
        <p:spPr>
          <a:xfrm>
            <a:off x="4215353" y="378217"/>
            <a:ext cx="34115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a-IR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IranNastaliq" panose="02000503000000020003" pitchFamily="2" charset="0"/>
                <a:cs typeface="IranNastaliq" panose="02000503000000020003" pitchFamily="2" charset="0"/>
              </a:rPr>
              <a:t>با ایزی آموز، آسان بیاموز</a:t>
            </a:r>
            <a:endParaRPr lang="en-US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597" y="-36581"/>
            <a:ext cx="1765597" cy="14638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524" y="0"/>
            <a:ext cx="1721476" cy="142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790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702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7352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9198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91D9C58-A13B-4DEA-AF44-74143F2B19CE}"/>
              </a:ext>
            </a:extLst>
          </p:cNvPr>
          <p:cNvSpPr/>
          <p:nvPr/>
        </p:nvSpPr>
        <p:spPr>
          <a:xfrm>
            <a:off x="781113" y="2497976"/>
            <a:ext cx="1037655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a-IR" sz="115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cs typeface="B Nazanin" panose="00000400000000000000" pitchFamily="2" charset="-78"/>
              </a:rPr>
              <a:t>با تشکر از توجه شما</a:t>
            </a:r>
            <a:endParaRPr lang="en-US" sz="115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30188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22BC29A-EC2F-4D4E-9DDC-733154B14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4" y="0"/>
            <a:ext cx="121414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738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DB5B386-A33E-480C-87FE-B43FC5591614}"/>
              </a:ext>
            </a:extLst>
          </p:cNvPr>
          <p:cNvSpPr txBox="1"/>
          <p:nvPr/>
        </p:nvSpPr>
        <p:spPr>
          <a:xfrm>
            <a:off x="612547" y="348296"/>
            <a:ext cx="1090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>
                <a:cs typeface="B Titr" panose="00000700000000000000" pitchFamily="2" charset="-78"/>
              </a:rPr>
              <a:t>توجه: این اثر فقط متعلق به گروه آموزشی </a:t>
            </a:r>
            <a:r>
              <a:rPr lang="fa-IR" sz="3600" u="sng">
                <a:solidFill>
                  <a:srgbClr val="FF0000"/>
                </a:solidFill>
                <a:cs typeface="B Titr" panose="00000700000000000000" pitchFamily="2" charset="-78"/>
              </a:rPr>
              <a:t>ایزی آموز </a:t>
            </a:r>
            <a:r>
              <a:rPr lang="fa-IR" sz="3600" dirty="0">
                <a:cs typeface="B Titr" panose="00000700000000000000" pitchFamily="2" charset="-78"/>
              </a:rPr>
              <a:t>می‌باشد</a:t>
            </a:r>
            <a:endParaRPr lang="en-US" sz="3600" dirty="0">
              <a:cs typeface="B Titr" panose="00000700000000000000" pitchFamily="2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ED9226-B775-4BED-A9B3-0482AD6188BF}"/>
              </a:ext>
            </a:extLst>
          </p:cNvPr>
          <p:cNvSpPr/>
          <p:nvPr/>
        </p:nvSpPr>
        <p:spPr>
          <a:xfrm>
            <a:off x="255377" y="1859340"/>
            <a:ext cx="1207826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a-IR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cs typeface="B Nazanin" panose="00000400000000000000" pitchFamily="2" charset="-78"/>
              </a:rPr>
              <a:t>هرگونه کپی برداری از این اثر به صورت کلی یا جزئی و یا انتشار آن از نظر شرعی حرام و 100% پیگرد قانونی دارد</a:t>
            </a:r>
            <a:endParaRPr lang="en-US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86DF3E-9467-47E4-8F51-8CF098EEFA08}"/>
              </a:ext>
            </a:extLst>
          </p:cNvPr>
          <p:cNvSpPr/>
          <p:nvPr/>
        </p:nvSpPr>
        <p:spPr>
          <a:xfrm>
            <a:off x="0" y="3827068"/>
            <a:ext cx="5867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a-IR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anose="00000400000000000000" pitchFamily="2" charset="-78"/>
              </a:rPr>
              <a:t>روابط عمومی ایزی آموز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4D4844-1921-4362-9AF3-2C14E2231EBA}"/>
              </a:ext>
            </a:extLst>
          </p:cNvPr>
          <p:cNvSpPr txBox="1"/>
          <p:nvPr/>
        </p:nvSpPr>
        <p:spPr>
          <a:xfrm>
            <a:off x="1066800" y="5575488"/>
            <a:ext cx="1005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www.EasyAmooz.ir</a:t>
            </a:r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46668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130</Words>
  <Application>Microsoft Office PowerPoint</Application>
  <PresentationFormat>Widescreen</PresentationFormat>
  <Paragraphs>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IranNastaliq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Mostafa</dc:creator>
  <cp:lastModifiedBy>Mostafa</cp:lastModifiedBy>
  <cp:revision>9</cp:revision>
  <dcterms:created xsi:type="dcterms:W3CDTF">2019-02-28T19:47:01Z</dcterms:created>
  <dcterms:modified xsi:type="dcterms:W3CDTF">2020-05-05T07:00:42Z</dcterms:modified>
</cp:coreProperties>
</file>